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57" r:id="rId8"/>
    <p:sldId id="258" r:id="rId9"/>
    <p:sldId id="259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mp>
</file>

<file path=ppt/media/image3.tmp>
</file>

<file path=ppt/media/image4.tmp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565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44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98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9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149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219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80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42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4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52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44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9/23/2021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813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éo 3" descr="Une image contenant extérieur, nageant&#10;&#10;Description générée automatiquement">
            <a:extLst>
              <a:ext uri="{FF2B5EF4-FFF2-40B4-BE49-F238E27FC236}">
                <a16:creationId xmlns:a16="http://schemas.microsoft.com/office/drawing/2014/main" id="{258537F6-7C00-49FC-91BE-078C9FA434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4539"/>
            <a:ext cx="12188952" cy="2368866"/>
          </a:xfrm>
          <a:prstGeom prst="rect">
            <a:avLst/>
          </a:prstGeom>
          <a:gradFill>
            <a:gsLst>
              <a:gs pos="42000">
                <a:srgbClr val="000000">
                  <a:alpha val="16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888006"/>
            <a:ext cx="12188952" cy="1969994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9BDEF88-ED59-4741-AA35-6CCEE5218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6" y="1589743"/>
            <a:ext cx="6619874" cy="4201456"/>
          </a:xfrm>
        </p:spPr>
        <p:txBody>
          <a:bodyPr>
            <a:normAutofit/>
          </a:bodyPr>
          <a:lstStyle/>
          <a:p>
            <a:r>
              <a:rPr lang="es-MX" sz="6600" dirty="0">
                <a:solidFill>
                  <a:srgbClr val="C00000"/>
                </a:solidFill>
              </a:rPr>
              <a:t>Por qué aprender programación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24B0D89-308D-437D-A5C1-10EEAC3641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316" y="555816"/>
            <a:ext cx="5768784" cy="510984"/>
          </a:xfrm>
        </p:spPr>
        <p:txBody>
          <a:bodyPr anchor="b">
            <a:normAutofit/>
          </a:bodyPr>
          <a:lstStyle/>
          <a:p>
            <a:r>
              <a:rPr lang="es-MX" sz="1800" dirty="0">
                <a:solidFill>
                  <a:srgbClr val="FFFFFF"/>
                </a:solidFill>
              </a:rPr>
              <a:t>Roberto Méndez </a:t>
            </a:r>
            <a:r>
              <a:rPr lang="es-MX" sz="1800" dirty="0" err="1">
                <a:solidFill>
                  <a:srgbClr val="FFFFFF"/>
                </a:solidFill>
              </a:rPr>
              <a:t>Méndez</a:t>
            </a:r>
            <a:r>
              <a:rPr lang="es-MX" sz="1800" dirty="0">
                <a:solidFill>
                  <a:srgbClr val="FFFFFF"/>
                </a:solidFill>
              </a:rPr>
              <a:t> y Jorge Macías Gómez 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95C64CB-DCB0-424A-8DFE-F09CBEE92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1328271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3AC4E48E-4D27-422D-BE1A-C55643C9DB30}"/>
              </a:ext>
            </a:extLst>
          </p:cNvPr>
          <p:cNvSpPr txBox="1"/>
          <p:nvPr/>
        </p:nvSpPr>
        <p:spPr>
          <a:xfrm>
            <a:off x="7845287" y="2613253"/>
            <a:ext cx="3167270" cy="1077218"/>
          </a:xfrm>
          <a:custGeom>
            <a:avLst/>
            <a:gdLst>
              <a:gd name="connsiteX0" fmla="*/ 0 w 3167270"/>
              <a:gd name="connsiteY0" fmla="*/ 0 h 1077218"/>
              <a:gd name="connsiteX1" fmla="*/ 432860 w 3167270"/>
              <a:gd name="connsiteY1" fmla="*/ 0 h 1077218"/>
              <a:gd name="connsiteX2" fmla="*/ 960739 w 3167270"/>
              <a:gd name="connsiteY2" fmla="*/ 0 h 1077218"/>
              <a:gd name="connsiteX3" fmla="*/ 1456944 w 3167270"/>
              <a:gd name="connsiteY3" fmla="*/ 0 h 1077218"/>
              <a:gd name="connsiteX4" fmla="*/ 2016495 w 3167270"/>
              <a:gd name="connsiteY4" fmla="*/ 0 h 1077218"/>
              <a:gd name="connsiteX5" fmla="*/ 2576046 w 3167270"/>
              <a:gd name="connsiteY5" fmla="*/ 0 h 1077218"/>
              <a:gd name="connsiteX6" fmla="*/ 3167270 w 3167270"/>
              <a:gd name="connsiteY6" fmla="*/ 0 h 1077218"/>
              <a:gd name="connsiteX7" fmla="*/ 3167270 w 3167270"/>
              <a:gd name="connsiteY7" fmla="*/ 549381 h 1077218"/>
              <a:gd name="connsiteX8" fmla="*/ 3167270 w 3167270"/>
              <a:gd name="connsiteY8" fmla="*/ 1077218 h 1077218"/>
              <a:gd name="connsiteX9" fmla="*/ 2734410 w 3167270"/>
              <a:gd name="connsiteY9" fmla="*/ 1077218 h 1077218"/>
              <a:gd name="connsiteX10" fmla="*/ 2269877 w 3167270"/>
              <a:gd name="connsiteY10" fmla="*/ 1077218 h 1077218"/>
              <a:gd name="connsiteX11" fmla="*/ 1773671 w 3167270"/>
              <a:gd name="connsiteY11" fmla="*/ 1077218 h 1077218"/>
              <a:gd name="connsiteX12" fmla="*/ 1340811 w 3167270"/>
              <a:gd name="connsiteY12" fmla="*/ 1077218 h 1077218"/>
              <a:gd name="connsiteX13" fmla="*/ 907951 w 3167270"/>
              <a:gd name="connsiteY13" fmla="*/ 1077218 h 1077218"/>
              <a:gd name="connsiteX14" fmla="*/ 475090 w 3167270"/>
              <a:gd name="connsiteY14" fmla="*/ 1077218 h 1077218"/>
              <a:gd name="connsiteX15" fmla="*/ 0 w 3167270"/>
              <a:gd name="connsiteY15" fmla="*/ 1077218 h 1077218"/>
              <a:gd name="connsiteX16" fmla="*/ 0 w 3167270"/>
              <a:gd name="connsiteY16" fmla="*/ 527837 h 1077218"/>
              <a:gd name="connsiteX17" fmla="*/ 0 w 3167270"/>
              <a:gd name="connsiteY17" fmla="*/ 0 h 1077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167270" h="1077218" fill="none" extrusionOk="0">
                <a:moveTo>
                  <a:pt x="0" y="0"/>
                </a:moveTo>
                <a:cubicBezTo>
                  <a:pt x="149725" y="-41730"/>
                  <a:pt x="259320" y="35320"/>
                  <a:pt x="432860" y="0"/>
                </a:cubicBezTo>
                <a:cubicBezTo>
                  <a:pt x="606400" y="-35320"/>
                  <a:pt x="849629" y="61633"/>
                  <a:pt x="960739" y="0"/>
                </a:cubicBezTo>
                <a:cubicBezTo>
                  <a:pt x="1071849" y="-61633"/>
                  <a:pt x="1231374" y="18716"/>
                  <a:pt x="1456944" y="0"/>
                </a:cubicBezTo>
                <a:cubicBezTo>
                  <a:pt x="1682515" y="-18716"/>
                  <a:pt x="1752472" y="38"/>
                  <a:pt x="2016495" y="0"/>
                </a:cubicBezTo>
                <a:cubicBezTo>
                  <a:pt x="2280518" y="-38"/>
                  <a:pt x="2298186" y="57064"/>
                  <a:pt x="2576046" y="0"/>
                </a:cubicBezTo>
                <a:cubicBezTo>
                  <a:pt x="2853906" y="-57064"/>
                  <a:pt x="2943887" y="14243"/>
                  <a:pt x="3167270" y="0"/>
                </a:cubicBezTo>
                <a:cubicBezTo>
                  <a:pt x="3174594" y="185416"/>
                  <a:pt x="3107084" y="341506"/>
                  <a:pt x="3167270" y="549381"/>
                </a:cubicBezTo>
                <a:cubicBezTo>
                  <a:pt x="3227456" y="757256"/>
                  <a:pt x="3142946" y="896826"/>
                  <a:pt x="3167270" y="1077218"/>
                </a:cubicBezTo>
                <a:cubicBezTo>
                  <a:pt x="3022050" y="1111142"/>
                  <a:pt x="2834274" y="1048424"/>
                  <a:pt x="2734410" y="1077218"/>
                </a:cubicBezTo>
                <a:cubicBezTo>
                  <a:pt x="2634546" y="1106012"/>
                  <a:pt x="2428243" y="1053913"/>
                  <a:pt x="2269877" y="1077218"/>
                </a:cubicBezTo>
                <a:cubicBezTo>
                  <a:pt x="2111511" y="1100523"/>
                  <a:pt x="1880775" y="1050240"/>
                  <a:pt x="1773671" y="1077218"/>
                </a:cubicBezTo>
                <a:cubicBezTo>
                  <a:pt x="1666567" y="1104196"/>
                  <a:pt x="1488409" y="1050631"/>
                  <a:pt x="1340811" y="1077218"/>
                </a:cubicBezTo>
                <a:cubicBezTo>
                  <a:pt x="1193213" y="1103805"/>
                  <a:pt x="1055123" y="1069129"/>
                  <a:pt x="907951" y="1077218"/>
                </a:cubicBezTo>
                <a:cubicBezTo>
                  <a:pt x="760779" y="1085307"/>
                  <a:pt x="661975" y="1030065"/>
                  <a:pt x="475090" y="1077218"/>
                </a:cubicBezTo>
                <a:cubicBezTo>
                  <a:pt x="288205" y="1124371"/>
                  <a:pt x="197857" y="1055840"/>
                  <a:pt x="0" y="1077218"/>
                </a:cubicBezTo>
                <a:cubicBezTo>
                  <a:pt x="-7003" y="893753"/>
                  <a:pt x="27993" y="667063"/>
                  <a:pt x="0" y="527837"/>
                </a:cubicBezTo>
                <a:cubicBezTo>
                  <a:pt x="-27993" y="388611"/>
                  <a:pt x="4227" y="256814"/>
                  <a:pt x="0" y="0"/>
                </a:cubicBezTo>
                <a:close/>
              </a:path>
              <a:path w="3167270" h="1077218" stroke="0" extrusionOk="0">
                <a:moveTo>
                  <a:pt x="0" y="0"/>
                </a:moveTo>
                <a:cubicBezTo>
                  <a:pt x="206234" y="-30338"/>
                  <a:pt x="322036" y="21004"/>
                  <a:pt x="559551" y="0"/>
                </a:cubicBezTo>
                <a:cubicBezTo>
                  <a:pt x="797066" y="-21004"/>
                  <a:pt x="942750" y="42194"/>
                  <a:pt x="1150775" y="0"/>
                </a:cubicBezTo>
                <a:cubicBezTo>
                  <a:pt x="1358800" y="-42194"/>
                  <a:pt x="1538678" y="23031"/>
                  <a:pt x="1678653" y="0"/>
                </a:cubicBezTo>
                <a:cubicBezTo>
                  <a:pt x="1818628" y="-23031"/>
                  <a:pt x="1964455" y="52327"/>
                  <a:pt x="2206531" y="0"/>
                </a:cubicBezTo>
                <a:cubicBezTo>
                  <a:pt x="2448607" y="-52327"/>
                  <a:pt x="2832612" y="92443"/>
                  <a:pt x="3167270" y="0"/>
                </a:cubicBezTo>
                <a:cubicBezTo>
                  <a:pt x="3189085" y="230697"/>
                  <a:pt x="3130865" y="272657"/>
                  <a:pt x="3167270" y="517065"/>
                </a:cubicBezTo>
                <a:cubicBezTo>
                  <a:pt x="3203675" y="761474"/>
                  <a:pt x="3104659" y="898558"/>
                  <a:pt x="3167270" y="1077218"/>
                </a:cubicBezTo>
                <a:cubicBezTo>
                  <a:pt x="2975239" y="1089687"/>
                  <a:pt x="2842724" y="1038978"/>
                  <a:pt x="2671064" y="1077218"/>
                </a:cubicBezTo>
                <a:cubicBezTo>
                  <a:pt x="2499404" y="1115458"/>
                  <a:pt x="2412661" y="1039991"/>
                  <a:pt x="2238204" y="1077218"/>
                </a:cubicBezTo>
                <a:cubicBezTo>
                  <a:pt x="2063747" y="1114445"/>
                  <a:pt x="1972748" y="1031265"/>
                  <a:pt x="1805344" y="1077218"/>
                </a:cubicBezTo>
                <a:cubicBezTo>
                  <a:pt x="1637940" y="1123171"/>
                  <a:pt x="1510607" y="1065945"/>
                  <a:pt x="1245793" y="1077218"/>
                </a:cubicBezTo>
                <a:cubicBezTo>
                  <a:pt x="980979" y="1088491"/>
                  <a:pt x="905220" y="1049733"/>
                  <a:pt x="749587" y="1077218"/>
                </a:cubicBezTo>
                <a:cubicBezTo>
                  <a:pt x="593954" y="1104703"/>
                  <a:pt x="199965" y="1072908"/>
                  <a:pt x="0" y="1077218"/>
                </a:cubicBezTo>
                <a:cubicBezTo>
                  <a:pt x="-2700" y="960912"/>
                  <a:pt x="30179" y="721185"/>
                  <a:pt x="0" y="527837"/>
                </a:cubicBezTo>
                <a:cubicBezTo>
                  <a:pt x="-30179" y="334489"/>
                  <a:pt x="44620" y="259668"/>
                  <a:pt x="0" y="0"/>
                </a:cubicBez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70551351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sz="3200" dirty="0"/>
              <a:t>Un Mundo lleno de Programas</a:t>
            </a:r>
          </a:p>
        </p:txBody>
      </p:sp>
    </p:spTree>
    <p:extLst>
      <p:ext uri="{BB962C8B-B14F-4D97-AF65-F5344CB8AC3E}">
        <p14:creationId xmlns:p14="http://schemas.microsoft.com/office/powerpoint/2010/main" val="3468413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83D523-A81D-4F9E-9D35-E2523D6C2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124" y="2369156"/>
            <a:ext cx="10691265" cy="1371030"/>
          </a:xfrm>
        </p:spPr>
        <p:txBody>
          <a:bodyPr>
            <a:normAutofit/>
          </a:bodyPr>
          <a:lstStyle/>
          <a:p>
            <a:pPr algn="ctr"/>
            <a:r>
              <a:rPr lang="es-MX" sz="7200" dirty="0"/>
              <a:t>BIENVENIDOS</a:t>
            </a:r>
          </a:p>
        </p:txBody>
      </p:sp>
    </p:spTree>
    <p:extLst>
      <p:ext uri="{BB962C8B-B14F-4D97-AF65-F5344CB8AC3E}">
        <p14:creationId xmlns:p14="http://schemas.microsoft.com/office/powerpoint/2010/main" val="202577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456BA9EB-CCBD-4F6A-B388-5FDC8DBCD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/>
              <a:t>¿Qué acaso no sobran ya proGramas?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Marcador de contenido 3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B32CCD2B-B525-45B9-A0B6-E4E3EBF9AC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54" t="3" r="25457" b="25226"/>
          <a:stretch/>
        </p:blipFill>
        <p:spPr>
          <a:xfrm>
            <a:off x="3693255" y="240655"/>
            <a:ext cx="8403495" cy="631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34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CFB213-F619-4282-A074-D48555F9E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Unity</a:t>
            </a:r>
          </a:p>
        </p:txBody>
      </p:sp>
      <p:pic>
        <p:nvPicPr>
          <p:cNvPr id="5" name="Imagen 4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24D6DC31-E40A-4319-8149-DA965B98AA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406" b="28333"/>
          <a:stretch/>
        </p:blipFill>
        <p:spPr>
          <a:xfrm>
            <a:off x="2941117" y="812734"/>
            <a:ext cx="8288858" cy="544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61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CFB213-F619-4282-A074-D48555F9E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</a:t>
            </a:r>
          </a:p>
        </p:txBody>
      </p:sp>
      <p:pic>
        <p:nvPicPr>
          <p:cNvPr id="9" name="Imagen 8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14A2F1B1-5B34-45F9-8B0C-F60AA83BB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219" b="38889"/>
          <a:stretch/>
        </p:blipFill>
        <p:spPr>
          <a:xfrm>
            <a:off x="1834265" y="706767"/>
            <a:ext cx="9557635" cy="544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45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CFB213-F619-4282-A074-D48555F9E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GEogebra</a:t>
            </a:r>
            <a:endParaRPr lang="es-MX" dirty="0"/>
          </a:p>
        </p:txBody>
      </p:sp>
      <p:pic>
        <p:nvPicPr>
          <p:cNvPr id="4" name="Imagen 3" descr="Gráfico, Dibujo de ingeniería&#10;&#10;Descripción generada automáticamente">
            <a:extLst>
              <a:ext uri="{FF2B5EF4-FFF2-40B4-BE49-F238E27FC236}">
                <a16:creationId xmlns:a16="http://schemas.microsoft.com/office/drawing/2014/main" id="{754EBAEB-87B1-44B3-AB39-15A87B50D5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6" t="4329" r="22608" b="24626"/>
          <a:stretch/>
        </p:blipFill>
        <p:spPr>
          <a:xfrm>
            <a:off x="2189844" y="1607611"/>
            <a:ext cx="8982981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751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CFB213-F619-4282-A074-D48555F9E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Wolfram</a:t>
            </a:r>
            <a:r>
              <a:rPr lang="es-MX" dirty="0"/>
              <a:t> </a:t>
            </a:r>
            <a:r>
              <a:rPr lang="es-MX" dirty="0" err="1"/>
              <a:t>MathematicA</a:t>
            </a:r>
            <a:endParaRPr lang="es-MX" dirty="0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89187FA-69CE-48E6-A5ED-62BF5B1FD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592" y="1533525"/>
            <a:ext cx="10039350" cy="460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022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8D9CFE3-68DC-41EB-AF9C-E05BBFC83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871758"/>
            <a:ext cx="5227171" cy="387114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 dirty="0"/>
              <a:t>Haz </a:t>
            </a:r>
            <a:r>
              <a:rPr lang="en-US" sz="5400" dirty="0" err="1"/>
              <a:t>pensado</a:t>
            </a:r>
            <a:br>
              <a:rPr lang="en-US" sz="5400" dirty="0"/>
            </a:br>
            <a:r>
              <a:rPr lang="en-US" sz="5400" dirty="0"/>
              <a:t>Como </a:t>
            </a:r>
            <a:r>
              <a:rPr lang="en-US" sz="5400" dirty="0" err="1"/>
              <a:t>encuentran</a:t>
            </a:r>
            <a:r>
              <a:rPr lang="en-US" sz="5400" dirty="0"/>
              <a:t> las </a:t>
            </a:r>
            <a:r>
              <a:rPr lang="en-US" sz="5400" dirty="0" err="1"/>
              <a:t>cadenas</a:t>
            </a:r>
            <a:r>
              <a:rPr lang="en-US" sz="5400" dirty="0"/>
              <a:t> de ADN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5AF4102-CCFB-4D40-8B19-B4803BA352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74"/>
          <a:stretch/>
        </p:blipFill>
        <p:spPr>
          <a:xfrm>
            <a:off x="6515100" y="10"/>
            <a:ext cx="56769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5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399A96-6FC0-4CB1-A040-A2F3CD02BF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106" b="106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4539"/>
            <a:ext cx="12188952" cy="2368866"/>
          </a:xfrm>
          <a:prstGeom prst="rect">
            <a:avLst/>
          </a:prstGeom>
          <a:gradFill>
            <a:gsLst>
              <a:gs pos="42000">
                <a:srgbClr val="000000">
                  <a:alpha val="16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469AB5E-2CE8-4D96-9012-34CA20CC5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871758"/>
            <a:ext cx="9906000" cy="56719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 err="1"/>
              <a:t>Cómo</a:t>
            </a:r>
            <a:r>
              <a:rPr lang="en-US" sz="5400" dirty="0"/>
              <a:t> </a:t>
            </a:r>
            <a:r>
              <a:rPr lang="en-US" sz="5400" dirty="0" err="1"/>
              <a:t>demostrar</a:t>
            </a:r>
            <a:r>
              <a:rPr lang="en-US" sz="5400" dirty="0"/>
              <a:t> </a:t>
            </a:r>
            <a:r>
              <a:rPr lang="en-US" sz="5400" dirty="0" err="1"/>
              <a:t>teoremas</a:t>
            </a:r>
            <a:r>
              <a:rPr lang="en-US" sz="5400" dirty="0"/>
              <a:t> </a:t>
            </a:r>
            <a:r>
              <a:rPr lang="en-US" sz="5400" dirty="0" err="1"/>
              <a:t>Matemáticos</a:t>
            </a:r>
            <a:br>
              <a:rPr lang="en-US" sz="5400" dirty="0"/>
            </a:br>
            <a:br>
              <a:rPr lang="en-US" sz="5400" dirty="0"/>
            </a:br>
            <a:r>
              <a:rPr lang="en-US" dirty="0"/>
              <a:t>”El </a:t>
            </a:r>
            <a:r>
              <a:rPr lang="en-US" dirty="0" err="1"/>
              <a:t>teorema</a:t>
            </a:r>
            <a:r>
              <a:rPr lang="en-US" dirty="0"/>
              <a:t> DE LOS 4 </a:t>
            </a:r>
            <a:br>
              <a:rPr lang="en-US" dirty="0"/>
            </a:br>
            <a:r>
              <a:rPr lang="en-US" dirty="0"/>
              <a:t>COLORES</a:t>
            </a:r>
            <a:r>
              <a:rPr lang="en-US" sz="4400" dirty="0"/>
              <a:t>”</a:t>
            </a:r>
            <a:br>
              <a:rPr lang="en-US" sz="4400" dirty="0"/>
            </a:br>
            <a:r>
              <a:rPr lang="en-US" dirty="0"/>
              <a:t>“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Primos</a:t>
            </a:r>
            <a:br>
              <a:rPr lang="en-US" dirty="0"/>
            </a:br>
            <a:r>
              <a:rPr lang="en-US" dirty="0" err="1"/>
              <a:t>Menores</a:t>
            </a:r>
            <a:r>
              <a:rPr lang="en-US" dirty="0"/>
              <a:t> a un </a:t>
            </a:r>
            <a:r>
              <a:rPr lang="en-US" dirty="0" err="1"/>
              <a:t>Entero</a:t>
            </a:r>
            <a:r>
              <a:rPr lang="en-US" dirty="0"/>
              <a:t> dado”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888006"/>
            <a:ext cx="12188952" cy="1969994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3724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846CD17-51A2-4B64-99DF-AF9589C2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871758"/>
            <a:ext cx="5227171" cy="387114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 dirty="0"/>
              <a:t>Como </a:t>
            </a:r>
            <a:r>
              <a:rPr lang="en-US" sz="5400" dirty="0" err="1"/>
              <a:t>graficas</a:t>
            </a:r>
            <a:r>
              <a:rPr lang="en-US" sz="5400" dirty="0"/>
              <a:t> y </a:t>
            </a:r>
            <a:r>
              <a:rPr lang="en-US" sz="5400" dirty="0" err="1"/>
              <a:t>obtiEnes</a:t>
            </a:r>
            <a:r>
              <a:rPr lang="en-US" sz="5400" dirty="0"/>
              <a:t> </a:t>
            </a:r>
            <a:r>
              <a:rPr lang="en-US" sz="5400" dirty="0" err="1"/>
              <a:t>información</a:t>
            </a:r>
            <a:r>
              <a:rPr lang="en-US" sz="5400" dirty="0"/>
              <a:t> de UNA BASE de </a:t>
            </a:r>
            <a:r>
              <a:rPr lang="en-US" sz="5400" dirty="0" err="1"/>
              <a:t>Datos</a:t>
            </a:r>
            <a:r>
              <a:rPr lang="en-US" sz="5400" dirty="0"/>
              <a:t> </a:t>
            </a:r>
          </a:p>
        </p:txBody>
      </p:sp>
      <p:cxnSp>
        <p:nvCxnSpPr>
          <p:cNvPr id="21" name="Straight Connector 1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5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3">
            <a:extLst>
              <a:ext uri="{FF2B5EF4-FFF2-40B4-BE49-F238E27FC236}">
                <a16:creationId xmlns:a16="http://schemas.microsoft.com/office/drawing/2014/main" id="{4B33DDB9-D787-476D-9362-0264A64D2D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74" r="13279" b="-1"/>
          <a:stretch/>
        </p:blipFill>
        <p:spPr>
          <a:xfrm>
            <a:off x="6515100" y="10"/>
            <a:ext cx="56769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4510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LeftStep">
      <a:dk1>
        <a:srgbClr val="000000"/>
      </a:dk1>
      <a:lt1>
        <a:srgbClr val="FFFFFF"/>
      </a:lt1>
      <a:dk2>
        <a:srgbClr val="213A3B"/>
      </a:dk2>
      <a:lt2>
        <a:srgbClr val="E6E8E2"/>
      </a:lt2>
      <a:accent1>
        <a:srgbClr val="916EEE"/>
      </a:accent1>
      <a:accent2>
        <a:srgbClr val="4E65EB"/>
      </a:accent2>
      <a:accent3>
        <a:srgbClr val="57ABEC"/>
      </a:accent3>
      <a:accent4>
        <a:srgbClr val="36B3B6"/>
      </a:accent4>
      <a:accent5>
        <a:srgbClr val="34B984"/>
      </a:accent5>
      <a:accent6>
        <a:srgbClr val="2FBC4A"/>
      </a:accent6>
      <a:hlink>
        <a:srgbClr val="7A8953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{7C7E6F88-57DE-4011-8A76-E486AD720BB1}tf03457452</Template>
  <TotalTime>523</TotalTime>
  <Words>76</Words>
  <Application>Microsoft Office PowerPoint</Application>
  <PresentationFormat>Panorámica</PresentationFormat>
  <Paragraphs>12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Calisto MT</vt:lpstr>
      <vt:lpstr>Univers Condensed</vt:lpstr>
      <vt:lpstr>ChronicleVTI</vt:lpstr>
      <vt:lpstr>Por qué aprender programación</vt:lpstr>
      <vt:lpstr>¿Qué acaso no sobran ya proGramas?</vt:lpstr>
      <vt:lpstr>Unity</vt:lpstr>
      <vt:lpstr>R</vt:lpstr>
      <vt:lpstr>GEogebra</vt:lpstr>
      <vt:lpstr>Wolfram MathematicA</vt:lpstr>
      <vt:lpstr>Haz pensado Como encuentran las cadenas de ADN</vt:lpstr>
      <vt:lpstr>Cómo demostrar teoremas Matemáticos  ”El teorema DE LOS 4  COLORES” “Cantidad de Primos Menores a un Entero dado”</vt:lpstr>
      <vt:lpstr>Como graficas y obtiEnes información de UNA BASE de Datos </vt:lpstr>
      <vt:lpstr>BIENVENIDOS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 qué aprender programación</dc:title>
  <dc:creator>ROBERTO MENDEZ MENDEZ</dc:creator>
  <cp:lastModifiedBy>robertomm.es@gmail.com</cp:lastModifiedBy>
  <cp:revision>11</cp:revision>
  <dcterms:created xsi:type="dcterms:W3CDTF">2021-08-29T12:41:30Z</dcterms:created>
  <dcterms:modified xsi:type="dcterms:W3CDTF">2021-09-24T06:11:38Z</dcterms:modified>
</cp:coreProperties>
</file>

<file path=docProps/thumbnail.jpeg>
</file>